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5" r:id="rId5"/>
    <p:sldId id="314" r:id="rId6"/>
    <p:sldId id="279" r:id="rId7"/>
    <p:sldId id="280" r:id="rId8"/>
    <p:sldId id="281" r:id="rId9"/>
    <p:sldId id="282" r:id="rId10"/>
    <p:sldId id="313" r:id="rId11"/>
    <p:sldId id="283" r:id="rId12"/>
    <p:sldId id="284" r:id="rId13"/>
    <p:sldId id="285" r:id="rId14"/>
    <p:sldId id="315" r:id="rId15"/>
    <p:sldId id="316" r:id="rId16"/>
    <p:sldId id="286" r:id="rId17"/>
    <p:sldId id="312" r:id="rId18"/>
    <p:sldId id="288" r:id="rId19"/>
    <p:sldId id="317" r:id="rId20"/>
    <p:sldId id="318" r:id="rId21"/>
    <p:sldId id="319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8632" autoAdjust="0"/>
  </p:normalViewPr>
  <p:slideViewPr>
    <p:cSldViewPr snapToGrid="0">
      <p:cViewPr varScale="1">
        <p:scale>
          <a:sx n="59" d="100"/>
          <a:sy n="59" d="100"/>
        </p:scale>
        <p:origin x="1500" y="60"/>
      </p:cViewPr>
      <p:guideLst/>
    </p:cSldViewPr>
  </p:slideViewPr>
  <p:outlineViewPr>
    <p:cViewPr>
      <p:scale>
        <a:sx n="33" d="100"/>
        <a:sy n="33" d="100"/>
      </p:scale>
      <p:origin x="0" y="-2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7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D23DBE-F5F9-43A2-9A55-992A41C3906D}" type="doc">
      <dgm:prSet loTypeId="urn:microsoft.com/office/officeart/2005/8/layout/radial5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6241379-A7DA-4201-B4D6-C87F7279C074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日记</a:t>
          </a:r>
        </a:p>
      </dgm:t>
    </dgm:pt>
    <dgm:pt modelId="{41F76CD4-D50F-4AB4-8014-9D260F261CDE}" type="parTrans" cxnId="{D77FFC9B-C866-4CCD-82A1-EABE0CDA69AB}">
      <dgm:prSet/>
      <dgm:spPr/>
      <dgm:t>
        <a:bodyPr/>
        <a:lstStyle/>
        <a:p>
          <a:endParaRPr lang="zh-CN" altLang="en-US" sz="1400"/>
        </a:p>
      </dgm:t>
    </dgm:pt>
    <dgm:pt modelId="{FDBD6F42-C27E-46D1-8E05-8C893C4A272D}" type="sibTrans" cxnId="{D77FFC9B-C866-4CCD-82A1-EABE0CDA69AB}">
      <dgm:prSet/>
      <dgm:spPr/>
      <dgm:t>
        <a:bodyPr/>
        <a:lstStyle/>
        <a:p>
          <a:endParaRPr lang="zh-CN" altLang="en-US" sz="1400"/>
        </a:p>
      </dgm:t>
    </dgm:pt>
    <dgm:pt modelId="{FA29A5A6-4510-46F5-B90C-F70F6D3CF71E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编写</a:t>
          </a:r>
        </a:p>
      </dgm:t>
    </dgm:pt>
    <dgm:pt modelId="{297BAF72-1B1E-4B5F-BD57-F782C517F3F5}" type="parTrans" cxnId="{8E067CA2-39C9-4476-8E01-256EBA308C83}">
      <dgm:prSet custT="1"/>
      <dgm:spPr/>
      <dgm:t>
        <a:bodyPr/>
        <a:lstStyle/>
        <a:p>
          <a:endParaRPr lang="zh-CN" altLang="en-US" sz="1600"/>
        </a:p>
      </dgm:t>
    </dgm:pt>
    <dgm:pt modelId="{767E8A14-B069-4870-9DDF-E03095FD26A9}" type="sibTrans" cxnId="{8E067CA2-39C9-4476-8E01-256EBA308C83}">
      <dgm:prSet/>
      <dgm:spPr/>
      <dgm:t>
        <a:bodyPr/>
        <a:lstStyle/>
        <a:p>
          <a:endParaRPr lang="zh-CN" altLang="en-US" sz="1400"/>
        </a:p>
      </dgm:t>
    </dgm:pt>
    <dgm:pt modelId="{57D9FA4E-2608-42FA-B0B2-F4B6C23EFA0E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背景音乐</a:t>
          </a:r>
        </a:p>
      </dgm:t>
    </dgm:pt>
    <dgm:pt modelId="{EA386C1D-9004-4FBE-A13D-4CB7DF94EF4F}" type="parTrans" cxnId="{F518B998-8D11-4E4A-9E40-705396B70B10}">
      <dgm:prSet custT="1"/>
      <dgm:spPr/>
      <dgm:t>
        <a:bodyPr/>
        <a:lstStyle/>
        <a:p>
          <a:endParaRPr lang="zh-CN" altLang="en-US" sz="1600"/>
        </a:p>
      </dgm:t>
    </dgm:pt>
    <dgm:pt modelId="{68F740B5-1BF3-462E-AA3C-12443A742928}" type="sibTrans" cxnId="{F518B998-8D11-4E4A-9E40-705396B70B10}">
      <dgm:prSet/>
      <dgm:spPr/>
      <dgm:t>
        <a:bodyPr/>
        <a:lstStyle/>
        <a:p>
          <a:endParaRPr lang="zh-CN" altLang="en-US" sz="1400"/>
        </a:p>
      </dgm:t>
    </dgm:pt>
    <dgm:pt modelId="{5C66C9C9-1198-4C49-B7A6-456374E11486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设置</a:t>
          </a:r>
        </a:p>
      </dgm:t>
    </dgm:pt>
    <dgm:pt modelId="{21C6F52B-5A23-4B3C-A41A-60D330EA544D}" type="parTrans" cxnId="{0A7BB2E3-B531-4F7A-8E73-E68A4355AB39}">
      <dgm:prSet custT="1"/>
      <dgm:spPr/>
      <dgm:t>
        <a:bodyPr/>
        <a:lstStyle/>
        <a:p>
          <a:endParaRPr lang="zh-CN" altLang="en-US" sz="1600"/>
        </a:p>
      </dgm:t>
    </dgm:pt>
    <dgm:pt modelId="{FD52FE5A-3801-443B-B7DF-2C34923B9DD6}" type="sibTrans" cxnId="{0A7BB2E3-B531-4F7A-8E73-E68A4355AB39}">
      <dgm:prSet/>
      <dgm:spPr/>
      <dgm:t>
        <a:bodyPr/>
        <a:lstStyle/>
        <a:p>
          <a:endParaRPr lang="zh-CN" altLang="en-US" sz="1400"/>
        </a:p>
      </dgm:t>
    </dgm:pt>
    <dgm:pt modelId="{4938BC0B-C425-4724-BFA9-6E1352634379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朋友</a:t>
          </a:r>
        </a:p>
      </dgm:t>
    </dgm:pt>
    <dgm:pt modelId="{32748BE7-9AEF-4096-AFF3-B51D57FFA83C}" type="parTrans" cxnId="{79CBBF6A-553E-4E30-B33D-4F0482B5A023}">
      <dgm:prSet custT="1"/>
      <dgm:spPr/>
      <dgm:t>
        <a:bodyPr/>
        <a:lstStyle/>
        <a:p>
          <a:endParaRPr lang="zh-CN" altLang="en-US" sz="1600"/>
        </a:p>
      </dgm:t>
    </dgm:pt>
    <dgm:pt modelId="{90469F94-657E-4BBA-9C0B-BABEC168DC18}" type="sibTrans" cxnId="{79CBBF6A-553E-4E30-B33D-4F0482B5A023}">
      <dgm:prSet/>
      <dgm:spPr/>
      <dgm:t>
        <a:bodyPr/>
        <a:lstStyle/>
        <a:p>
          <a:endParaRPr lang="zh-CN" altLang="en-US" sz="1400"/>
        </a:p>
      </dgm:t>
    </dgm:pt>
    <dgm:pt modelId="{5145F5F6-E55F-4DCD-93B7-244672E211D9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删除</a:t>
          </a:r>
        </a:p>
      </dgm:t>
    </dgm:pt>
    <dgm:pt modelId="{D09D9D98-868E-4CB9-9345-030156DDFC87}" type="parTrans" cxnId="{9F164D9E-7822-4ABE-A472-A9B0B9C6DC8B}">
      <dgm:prSet custT="1"/>
      <dgm:spPr/>
      <dgm:t>
        <a:bodyPr/>
        <a:lstStyle/>
        <a:p>
          <a:endParaRPr lang="zh-CN" altLang="en-US" sz="1600"/>
        </a:p>
      </dgm:t>
    </dgm:pt>
    <dgm:pt modelId="{F419A6EA-FE44-4437-8FDB-249BB66D791F}" type="sibTrans" cxnId="{9F164D9E-7822-4ABE-A472-A9B0B9C6DC8B}">
      <dgm:prSet/>
      <dgm:spPr/>
      <dgm:t>
        <a:bodyPr/>
        <a:lstStyle/>
        <a:p>
          <a:endParaRPr lang="zh-CN" altLang="en-US" sz="1400"/>
        </a:p>
      </dgm:t>
    </dgm:pt>
    <dgm:pt modelId="{6260F964-BEF5-45D3-A173-7D8CEE63E93C}">
      <dgm:prSet phldrT="[文本]" custT="1"/>
      <dgm:spPr>
        <a:solidFill>
          <a:schemeClr val="bg1"/>
        </a:solidFill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</a:rPr>
            <a:t>修改</a:t>
          </a:r>
        </a:p>
      </dgm:t>
    </dgm:pt>
    <dgm:pt modelId="{2B91A9CB-4DA1-4748-97ED-8E9BB5B5324A}" type="parTrans" cxnId="{7A92807D-A793-4C5F-B128-4B860EA28C75}">
      <dgm:prSet/>
      <dgm:spPr/>
      <dgm:t>
        <a:bodyPr/>
        <a:lstStyle/>
        <a:p>
          <a:endParaRPr lang="zh-CN" altLang="en-US"/>
        </a:p>
      </dgm:t>
    </dgm:pt>
    <dgm:pt modelId="{9A9D7F98-0133-430A-8B41-C457017ACD05}" type="sibTrans" cxnId="{7A92807D-A793-4C5F-B128-4B860EA28C75}">
      <dgm:prSet/>
      <dgm:spPr/>
      <dgm:t>
        <a:bodyPr/>
        <a:lstStyle/>
        <a:p>
          <a:endParaRPr lang="zh-CN" altLang="en-US"/>
        </a:p>
      </dgm:t>
    </dgm:pt>
    <dgm:pt modelId="{0A2B1433-C5FF-4053-9D88-45D64E62C33F}" type="pres">
      <dgm:prSet presAssocID="{F7D23DBE-F5F9-43A2-9A55-992A41C3906D}" presName="Name0" presStyleCnt="0">
        <dgm:presLayoutVars>
          <dgm:chMax val="1"/>
          <dgm:dir val="rev"/>
          <dgm:animLvl val="ctr"/>
          <dgm:resizeHandles val="exact"/>
        </dgm:presLayoutVars>
      </dgm:prSet>
      <dgm:spPr/>
    </dgm:pt>
    <dgm:pt modelId="{FEBA488E-8D8B-48F3-B4F1-192C22A0B8B4}" type="pres">
      <dgm:prSet presAssocID="{66241379-A7DA-4201-B4D6-C87F7279C074}" presName="centerShape" presStyleLbl="node0" presStyleIdx="0" presStyleCnt="1"/>
      <dgm:spPr/>
    </dgm:pt>
    <dgm:pt modelId="{3B56F267-D569-44D3-BDCF-C972FA850DDF}" type="pres">
      <dgm:prSet presAssocID="{297BAF72-1B1E-4B5F-BD57-F782C517F3F5}" presName="parTrans" presStyleLbl="sibTrans2D1" presStyleIdx="0" presStyleCnt="6"/>
      <dgm:spPr/>
    </dgm:pt>
    <dgm:pt modelId="{C06D8E95-AA93-43E9-A4DC-74B5856E453B}" type="pres">
      <dgm:prSet presAssocID="{297BAF72-1B1E-4B5F-BD57-F782C517F3F5}" presName="connectorText" presStyleLbl="sibTrans2D1" presStyleIdx="0" presStyleCnt="6"/>
      <dgm:spPr/>
    </dgm:pt>
    <dgm:pt modelId="{CFCA9BC9-05DC-4155-AAEB-062BFEC89080}" type="pres">
      <dgm:prSet presAssocID="{FA29A5A6-4510-46F5-B90C-F70F6D3CF71E}" presName="node" presStyleLbl="node1" presStyleIdx="0" presStyleCnt="6">
        <dgm:presLayoutVars>
          <dgm:bulletEnabled val="1"/>
        </dgm:presLayoutVars>
      </dgm:prSet>
      <dgm:spPr/>
    </dgm:pt>
    <dgm:pt modelId="{6C0B8B43-CB92-4C7A-B6E5-CAB83B0F6E13}" type="pres">
      <dgm:prSet presAssocID="{EA386C1D-9004-4FBE-A13D-4CB7DF94EF4F}" presName="parTrans" presStyleLbl="sibTrans2D1" presStyleIdx="1" presStyleCnt="6"/>
      <dgm:spPr/>
    </dgm:pt>
    <dgm:pt modelId="{264D3868-621F-4B3A-9CBD-3B560BBADD7D}" type="pres">
      <dgm:prSet presAssocID="{EA386C1D-9004-4FBE-A13D-4CB7DF94EF4F}" presName="connectorText" presStyleLbl="sibTrans2D1" presStyleIdx="1" presStyleCnt="6"/>
      <dgm:spPr/>
    </dgm:pt>
    <dgm:pt modelId="{2B0BCA39-D5C1-47C8-81D3-647F910ABD38}" type="pres">
      <dgm:prSet presAssocID="{57D9FA4E-2608-42FA-B0B2-F4B6C23EFA0E}" presName="node" presStyleLbl="node1" presStyleIdx="1" presStyleCnt="6">
        <dgm:presLayoutVars>
          <dgm:bulletEnabled val="1"/>
        </dgm:presLayoutVars>
      </dgm:prSet>
      <dgm:spPr/>
    </dgm:pt>
    <dgm:pt modelId="{BE409749-D6AD-4EEB-BCA8-3C703B8B31E6}" type="pres">
      <dgm:prSet presAssocID="{21C6F52B-5A23-4B3C-A41A-60D330EA544D}" presName="parTrans" presStyleLbl="sibTrans2D1" presStyleIdx="2" presStyleCnt="6"/>
      <dgm:spPr/>
    </dgm:pt>
    <dgm:pt modelId="{94CED2EA-F289-4BC5-A9FF-62D5DE785C3B}" type="pres">
      <dgm:prSet presAssocID="{21C6F52B-5A23-4B3C-A41A-60D330EA544D}" presName="connectorText" presStyleLbl="sibTrans2D1" presStyleIdx="2" presStyleCnt="6"/>
      <dgm:spPr/>
    </dgm:pt>
    <dgm:pt modelId="{D089B5E6-FF6B-4BC1-85CD-1035C4E6F0AF}" type="pres">
      <dgm:prSet presAssocID="{5C66C9C9-1198-4C49-B7A6-456374E11486}" presName="node" presStyleLbl="node1" presStyleIdx="2" presStyleCnt="6">
        <dgm:presLayoutVars>
          <dgm:bulletEnabled val="1"/>
        </dgm:presLayoutVars>
      </dgm:prSet>
      <dgm:spPr/>
    </dgm:pt>
    <dgm:pt modelId="{0F0EB44A-80BF-4C3A-8F07-CD10BCED3237}" type="pres">
      <dgm:prSet presAssocID="{32748BE7-9AEF-4096-AFF3-B51D57FFA83C}" presName="parTrans" presStyleLbl="sibTrans2D1" presStyleIdx="3" presStyleCnt="6"/>
      <dgm:spPr/>
    </dgm:pt>
    <dgm:pt modelId="{99B5C65B-3690-4294-8FB2-98D8B61AE5C3}" type="pres">
      <dgm:prSet presAssocID="{32748BE7-9AEF-4096-AFF3-B51D57FFA83C}" presName="connectorText" presStyleLbl="sibTrans2D1" presStyleIdx="3" presStyleCnt="6"/>
      <dgm:spPr/>
    </dgm:pt>
    <dgm:pt modelId="{C5194004-6C98-4CE1-9265-B57B3EBF92E3}" type="pres">
      <dgm:prSet presAssocID="{4938BC0B-C425-4724-BFA9-6E1352634379}" presName="node" presStyleLbl="node1" presStyleIdx="3" presStyleCnt="6">
        <dgm:presLayoutVars>
          <dgm:bulletEnabled val="1"/>
        </dgm:presLayoutVars>
      </dgm:prSet>
      <dgm:spPr/>
    </dgm:pt>
    <dgm:pt modelId="{7977F56F-7DCD-4858-B9F1-010B24B4EFBC}" type="pres">
      <dgm:prSet presAssocID="{D09D9D98-868E-4CB9-9345-030156DDFC87}" presName="parTrans" presStyleLbl="sibTrans2D1" presStyleIdx="4" presStyleCnt="6"/>
      <dgm:spPr/>
    </dgm:pt>
    <dgm:pt modelId="{0A6E3D91-BB4A-4D6B-B14B-DA6053B8E882}" type="pres">
      <dgm:prSet presAssocID="{D09D9D98-868E-4CB9-9345-030156DDFC87}" presName="connectorText" presStyleLbl="sibTrans2D1" presStyleIdx="4" presStyleCnt="6"/>
      <dgm:spPr/>
    </dgm:pt>
    <dgm:pt modelId="{6CC6D7AE-02BC-423E-AC0E-3CA49C334ED3}" type="pres">
      <dgm:prSet presAssocID="{5145F5F6-E55F-4DCD-93B7-244672E211D9}" presName="node" presStyleLbl="node1" presStyleIdx="4" presStyleCnt="6">
        <dgm:presLayoutVars>
          <dgm:bulletEnabled val="1"/>
        </dgm:presLayoutVars>
      </dgm:prSet>
      <dgm:spPr/>
    </dgm:pt>
    <dgm:pt modelId="{2EFD0B12-34D2-4E53-972B-BC9670D3B676}" type="pres">
      <dgm:prSet presAssocID="{2B91A9CB-4DA1-4748-97ED-8E9BB5B5324A}" presName="parTrans" presStyleLbl="sibTrans2D1" presStyleIdx="5" presStyleCnt="6"/>
      <dgm:spPr/>
    </dgm:pt>
    <dgm:pt modelId="{DC4C484D-256D-4E09-A6C5-C8DCB7F86155}" type="pres">
      <dgm:prSet presAssocID="{2B91A9CB-4DA1-4748-97ED-8E9BB5B5324A}" presName="connectorText" presStyleLbl="sibTrans2D1" presStyleIdx="5" presStyleCnt="6"/>
      <dgm:spPr/>
    </dgm:pt>
    <dgm:pt modelId="{B69D26B5-ABCA-4963-BB81-1D378BD45FFE}" type="pres">
      <dgm:prSet presAssocID="{6260F964-BEF5-45D3-A173-7D8CEE63E93C}" presName="node" presStyleLbl="node1" presStyleIdx="5" presStyleCnt="6">
        <dgm:presLayoutVars>
          <dgm:bulletEnabled val="1"/>
        </dgm:presLayoutVars>
      </dgm:prSet>
      <dgm:spPr/>
    </dgm:pt>
  </dgm:ptLst>
  <dgm:cxnLst>
    <dgm:cxn modelId="{C7BAB500-6879-4FB6-B205-148DFAA5FA6F}" type="presOf" srcId="{32748BE7-9AEF-4096-AFF3-B51D57FFA83C}" destId="{0F0EB44A-80BF-4C3A-8F07-CD10BCED3237}" srcOrd="0" destOrd="0" presId="urn:microsoft.com/office/officeart/2005/8/layout/radial5"/>
    <dgm:cxn modelId="{2D4C5505-EF1B-4CBC-A95E-592DCC1BBE94}" type="presOf" srcId="{2B91A9CB-4DA1-4748-97ED-8E9BB5B5324A}" destId="{DC4C484D-256D-4E09-A6C5-C8DCB7F86155}" srcOrd="1" destOrd="0" presId="urn:microsoft.com/office/officeart/2005/8/layout/radial5"/>
    <dgm:cxn modelId="{38831D06-7F91-4C39-AD24-134445E0B3D9}" type="presOf" srcId="{297BAF72-1B1E-4B5F-BD57-F782C517F3F5}" destId="{C06D8E95-AA93-43E9-A4DC-74B5856E453B}" srcOrd="1" destOrd="0" presId="urn:microsoft.com/office/officeart/2005/8/layout/radial5"/>
    <dgm:cxn modelId="{8E626312-89B4-4F97-AE37-DD5BB7C8C181}" type="presOf" srcId="{4938BC0B-C425-4724-BFA9-6E1352634379}" destId="{C5194004-6C98-4CE1-9265-B57B3EBF92E3}" srcOrd="0" destOrd="0" presId="urn:microsoft.com/office/officeart/2005/8/layout/radial5"/>
    <dgm:cxn modelId="{03DEBC25-3138-4116-8B14-EE7E217898BE}" type="presOf" srcId="{21C6F52B-5A23-4B3C-A41A-60D330EA544D}" destId="{BE409749-D6AD-4EEB-BCA8-3C703B8B31E6}" srcOrd="0" destOrd="0" presId="urn:microsoft.com/office/officeart/2005/8/layout/radial5"/>
    <dgm:cxn modelId="{D5EA583A-F965-4E91-ADB5-B180207F100F}" type="presOf" srcId="{32748BE7-9AEF-4096-AFF3-B51D57FFA83C}" destId="{99B5C65B-3690-4294-8FB2-98D8B61AE5C3}" srcOrd="1" destOrd="0" presId="urn:microsoft.com/office/officeart/2005/8/layout/radial5"/>
    <dgm:cxn modelId="{825F9262-EE01-441A-84C7-6CE8FA6D910A}" type="presOf" srcId="{297BAF72-1B1E-4B5F-BD57-F782C517F3F5}" destId="{3B56F267-D569-44D3-BDCF-C972FA850DDF}" srcOrd="0" destOrd="0" presId="urn:microsoft.com/office/officeart/2005/8/layout/radial5"/>
    <dgm:cxn modelId="{79CBBF6A-553E-4E30-B33D-4F0482B5A023}" srcId="{66241379-A7DA-4201-B4D6-C87F7279C074}" destId="{4938BC0B-C425-4724-BFA9-6E1352634379}" srcOrd="3" destOrd="0" parTransId="{32748BE7-9AEF-4096-AFF3-B51D57FFA83C}" sibTransId="{90469F94-657E-4BBA-9C0B-BABEC168DC18}"/>
    <dgm:cxn modelId="{7A92807D-A793-4C5F-B128-4B860EA28C75}" srcId="{66241379-A7DA-4201-B4D6-C87F7279C074}" destId="{6260F964-BEF5-45D3-A173-7D8CEE63E93C}" srcOrd="5" destOrd="0" parTransId="{2B91A9CB-4DA1-4748-97ED-8E9BB5B5324A}" sibTransId="{9A9D7F98-0133-430A-8B41-C457017ACD05}"/>
    <dgm:cxn modelId="{8C4A9D80-69A1-463F-9BDC-3DDA89C03708}" type="presOf" srcId="{66241379-A7DA-4201-B4D6-C87F7279C074}" destId="{FEBA488E-8D8B-48F3-B4F1-192C22A0B8B4}" srcOrd="0" destOrd="0" presId="urn:microsoft.com/office/officeart/2005/8/layout/radial5"/>
    <dgm:cxn modelId="{F518B998-8D11-4E4A-9E40-705396B70B10}" srcId="{66241379-A7DA-4201-B4D6-C87F7279C074}" destId="{57D9FA4E-2608-42FA-B0B2-F4B6C23EFA0E}" srcOrd="1" destOrd="0" parTransId="{EA386C1D-9004-4FBE-A13D-4CB7DF94EF4F}" sibTransId="{68F740B5-1BF3-462E-AA3C-12443A742928}"/>
    <dgm:cxn modelId="{D77FFC9B-C866-4CCD-82A1-EABE0CDA69AB}" srcId="{F7D23DBE-F5F9-43A2-9A55-992A41C3906D}" destId="{66241379-A7DA-4201-B4D6-C87F7279C074}" srcOrd="0" destOrd="0" parTransId="{41F76CD4-D50F-4AB4-8014-9D260F261CDE}" sibTransId="{FDBD6F42-C27E-46D1-8E05-8C893C4A272D}"/>
    <dgm:cxn modelId="{4070389C-5702-421F-B6AC-A99C9C055D90}" type="presOf" srcId="{5145F5F6-E55F-4DCD-93B7-244672E211D9}" destId="{6CC6D7AE-02BC-423E-AC0E-3CA49C334ED3}" srcOrd="0" destOrd="0" presId="urn:microsoft.com/office/officeart/2005/8/layout/radial5"/>
    <dgm:cxn modelId="{9F164D9E-7822-4ABE-A472-A9B0B9C6DC8B}" srcId="{66241379-A7DA-4201-B4D6-C87F7279C074}" destId="{5145F5F6-E55F-4DCD-93B7-244672E211D9}" srcOrd="4" destOrd="0" parTransId="{D09D9D98-868E-4CB9-9345-030156DDFC87}" sibTransId="{F419A6EA-FE44-4437-8FDB-249BB66D791F}"/>
    <dgm:cxn modelId="{8E067CA2-39C9-4476-8E01-256EBA308C83}" srcId="{66241379-A7DA-4201-B4D6-C87F7279C074}" destId="{FA29A5A6-4510-46F5-B90C-F70F6D3CF71E}" srcOrd="0" destOrd="0" parTransId="{297BAF72-1B1E-4B5F-BD57-F782C517F3F5}" sibTransId="{767E8A14-B069-4870-9DDF-E03095FD26A9}"/>
    <dgm:cxn modelId="{9E3024A3-597A-4A5B-BB62-E7ED13481061}" type="presOf" srcId="{2B91A9CB-4DA1-4748-97ED-8E9BB5B5324A}" destId="{2EFD0B12-34D2-4E53-972B-BC9670D3B676}" srcOrd="0" destOrd="0" presId="urn:microsoft.com/office/officeart/2005/8/layout/radial5"/>
    <dgm:cxn modelId="{A3C379A4-AC95-4003-A79C-8EEB86D39A6D}" type="presOf" srcId="{F7D23DBE-F5F9-43A2-9A55-992A41C3906D}" destId="{0A2B1433-C5FF-4053-9D88-45D64E62C33F}" srcOrd="0" destOrd="0" presId="urn:microsoft.com/office/officeart/2005/8/layout/radial5"/>
    <dgm:cxn modelId="{9BD7BDAC-DA9D-4F6E-9BF6-14F99C965091}" type="presOf" srcId="{EA386C1D-9004-4FBE-A13D-4CB7DF94EF4F}" destId="{264D3868-621F-4B3A-9CBD-3B560BBADD7D}" srcOrd="1" destOrd="0" presId="urn:microsoft.com/office/officeart/2005/8/layout/radial5"/>
    <dgm:cxn modelId="{AF7234AD-8D04-4DA5-A8B0-AEC8343E8C9D}" type="presOf" srcId="{6260F964-BEF5-45D3-A173-7D8CEE63E93C}" destId="{B69D26B5-ABCA-4963-BB81-1D378BD45FFE}" srcOrd="0" destOrd="0" presId="urn:microsoft.com/office/officeart/2005/8/layout/radial5"/>
    <dgm:cxn modelId="{F8D7E7B4-6B2C-4ACE-8440-19146A2BD223}" type="presOf" srcId="{21C6F52B-5A23-4B3C-A41A-60D330EA544D}" destId="{94CED2EA-F289-4BC5-A9FF-62D5DE785C3B}" srcOrd="1" destOrd="0" presId="urn:microsoft.com/office/officeart/2005/8/layout/radial5"/>
    <dgm:cxn modelId="{10EC08BD-0031-4003-B7D1-31BF17823B72}" type="presOf" srcId="{D09D9D98-868E-4CB9-9345-030156DDFC87}" destId="{0A6E3D91-BB4A-4D6B-B14B-DA6053B8E882}" srcOrd="1" destOrd="0" presId="urn:microsoft.com/office/officeart/2005/8/layout/radial5"/>
    <dgm:cxn modelId="{900C63C0-5A4A-42C9-A6D2-C16C9511245C}" type="presOf" srcId="{FA29A5A6-4510-46F5-B90C-F70F6D3CF71E}" destId="{CFCA9BC9-05DC-4155-AAEB-062BFEC89080}" srcOrd="0" destOrd="0" presId="urn:microsoft.com/office/officeart/2005/8/layout/radial5"/>
    <dgm:cxn modelId="{11D568C7-060D-4C6C-8076-AAA4EB0320F4}" type="presOf" srcId="{EA386C1D-9004-4FBE-A13D-4CB7DF94EF4F}" destId="{6C0B8B43-CB92-4C7A-B6E5-CAB83B0F6E13}" srcOrd="0" destOrd="0" presId="urn:microsoft.com/office/officeart/2005/8/layout/radial5"/>
    <dgm:cxn modelId="{DEEFEEE1-5D81-4C3A-B9A0-9E4FABA31EAE}" type="presOf" srcId="{5C66C9C9-1198-4C49-B7A6-456374E11486}" destId="{D089B5E6-FF6B-4BC1-85CD-1035C4E6F0AF}" srcOrd="0" destOrd="0" presId="urn:microsoft.com/office/officeart/2005/8/layout/radial5"/>
    <dgm:cxn modelId="{C5E918E3-DBF5-4514-B99B-93025145D053}" type="presOf" srcId="{57D9FA4E-2608-42FA-B0B2-F4B6C23EFA0E}" destId="{2B0BCA39-D5C1-47C8-81D3-647F910ABD38}" srcOrd="0" destOrd="0" presId="urn:microsoft.com/office/officeart/2005/8/layout/radial5"/>
    <dgm:cxn modelId="{0A7BB2E3-B531-4F7A-8E73-E68A4355AB39}" srcId="{66241379-A7DA-4201-B4D6-C87F7279C074}" destId="{5C66C9C9-1198-4C49-B7A6-456374E11486}" srcOrd="2" destOrd="0" parTransId="{21C6F52B-5A23-4B3C-A41A-60D330EA544D}" sibTransId="{FD52FE5A-3801-443B-B7DF-2C34923B9DD6}"/>
    <dgm:cxn modelId="{61BCAEFB-3C8E-4F53-A532-8826ADAD67FE}" type="presOf" srcId="{D09D9D98-868E-4CB9-9345-030156DDFC87}" destId="{7977F56F-7DCD-4858-B9F1-010B24B4EFBC}" srcOrd="0" destOrd="0" presId="urn:microsoft.com/office/officeart/2005/8/layout/radial5"/>
    <dgm:cxn modelId="{2FAD0E26-FD7D-4527-94D1-8F07BC777ED6}" type="presParOf" srcId="{0A2B1433-C5FF-4053-9D88-45D64E62C33F}" destId="{FEBA488E-8D8B-48F3-B4F1-192C22A0B8B4}" srcOrd="0" destOrd="0" presId="urn:microsoft.com/office/officeart/2005/8/layout/radial5"/>
    <dgm:cxn modelId="{9CD851F3-C24F-410C-8B1B-9ED174FC7A85}" type="presParOf" srcId="{0A2B1433-C5FF-4053-9D88-45D64E62C33F}" destId="{3B56F267-D569-44D3-BDCF-C972FA850DDF}" srcOrd="1" destOrd="0" presId="urn:microsoft.com/office/officeart/2005/8/layout/radial5"/>
    <dgm:cxn modelId="{3BA6121E-18DD-4EFC-B671-3C8421759C35}" type="presParOf" srcId="{3B56F267-D569-44D3-BDCF-C972FA850DDF}" destId="{C06D8E95-AA93-43E9-A4DC-74B5856E453B}" srcOrd="0" destOrd="0" presId="urn:microsoft.com/office/officeart/2005/8/layout/radial5"/>
    <dgm:cxn modelId="{A3119A79-EC58-41ED-A6A1-9BE745ACA8C3}" type="presParOf" srcId="{0A2B1433-C5FF-4053-9D88-45D64E62C33F}" destId="{CFCA9BC9-05DC-4155-AAEB-062BFEC89080}" srcOrd="2" destOrd="0" presId="urn:microsoft.com/office/officeart/2005/8/layout/radial5"/>
    <dgm:cxn modelId="{325BF262-5092-4F29-8050-3B020E748266}" type="presParOf" srcId="{0A2B1433-C5FF-4053-9D88-45D64E62C33F}" destId="{6C0B8B43-CB92-4C7A-B6E5-CAB83B0F6E13}" srcOrd="3" destOrd="0" presId="urn:microsoft.com/office/officeart/2005/8/layout/radial5"/>
    <dgm:cxn modelId="{11EDEBD2-0700-4692-9BFF-33B99B5322B8}" type="presParOf" srcId="{6C0B8B43-CB92-4C7A-B6E5-CAB83B0F6E13}" destId="{264D3868-621F-4B3A-9CBD-3B560BBADD7D}" srcOrd="0" destOrd="0" presId="urn:microsoft.com/office/officeart/2005/8/layout/radial5"/>
    <dgm:cxn modelId="{4F717752-E88E-4727-B590-E5C0B31A0578}" type="presParOf" srcId="{0A2B1433-C5FF-4053-9D88-45D64E62C33F}" destId="{2B0BCA39-D5C1-47C8-81D3-647F910ABD38}" srcOrd="4" destOrd="0" presId="urn:microsoft.com/office/officeart/2005/8/layout/radial5"/>
    <dgm:cxn modelId="{3B780CFC-6039-4DC9-BC2C-74715BD44B99}" type="presParOf" srcId="{0A2B1433-C5FF-4053-9D88-45D64E62C33F}" destId="{BE409749-D6AD-4EEB-BCA8-3C703B8B31E6}" srcOrd="5" destOrd="0" presId="urn:microsoft.com/office/officeart/2005/8/layout/radial5"/>
    <dgm:cxn modelId="{5BB68196-AD0E-492F-BE43-6F14E496E034}" type="presParOf" srcId="{BE409749-D6AD-4EEB-BCA8-3C703B8B31E6}" destId="{94CED2EA-F289-4BC5-A9FF-62D5DE785C3B}" srcOrd="0" destOrd="0" presId="urn:microsoft.com/office/officeart/2005/8/layout/radial5"/>
    <dgm:cxn modelId="{DAC9BACB-2249-4958-B699-42701C71833B}" type="presParOf" srcId="{0A2B1433-C5FF-4053-9D88-45D64E62C33F}" destId="{D089B5E6-FF6B-4BC1-85CD-1035C4E6F0AF}" srcOrd="6" destOrd="0" presId="urn:microsoft.com/office/officeart/2005/8/layout/radial5"/>
    <dgm:cxn modelId="{FFFF6839-DDDB-4268-983D-DD0F0B6668C9}" type="presParOf" srcId="{0A2B1433-C5FF-4053-9D88-45D64E62C33F}" destId="{0F0EB44A-80BF-4C3A-8F07-CD10BCED3237}" srcOrd="7" destOrd="0" presId="urn:microsoft.com/office/officeart/2005/8/layout/radial5"/>
    <dgm:cxn modelId="{EBC93337-AB07-47C9-8079-368D0DB1600A}" type="presParOf" srcId="{0F0EB44A-80BF-4C3A-8F07-CD10BCED3237}" destId="{99B5C65B-3690-4294-8FB2-98D8B61AE5C3}" srcOrd="0" destOrd="0" presId="urn:microsoft.com/office/officeart/2005/8/layout/radial5"/>
    <dgm:cxn modelId="{6898C877-8F3E-4CB0-B6A4-F8FB8B7C5DC6}" type="presParOf" srcId="{0A2B1433-C5FF-4053-9D88-45D64E62C33F}" destId="{C5194004-6C98-4CE1-9265-B57B3EBF92E3}" srcOrd="8" destOrd="0" presId="urn:microsoft.com/office/officeart/2005/8/layout/radial5"/>
    <dgm:cxn modelId="{546FFF8A-971B-4667-ABAC-F13B42A071FC}" type="presParOf" srcId="{0A2B1433-C5FF-4053-9D88-45D64E62C33F}" destId="{7977F56F-7DCD-4858-B9F1-010B24B4EFBC}" srcOrd="9" destOrd="0" presId="urn:microsoft.com/office/officeart/2005/8/layout/radial5"/>
    <dgm:cxn modelId="{CA417302-6F0F-494F-BCCB-A1F51A128395}" type="presParOf" srcId="{7977F56F-7DCD-4858-B9F1-010B24B4EFBC}" destId="{0A6E3D91-BB4A-4D6B-B14B-DA6053B8E882}" srcOrd="0" destOrd="0" presId="urn:microsoft.com/office/officeart/2005/8/layout/radial5"/>
    <dgm:cxn modelId="{FAF95470-973E-4172-AB9E-96A9B9CB51FB}" type="presParOf" srcId="{0A2B1433-C5FF-4053-9D88-45D64E62C33F}" destId="{6CC6D7AE-02BC-423E-AC0E-3CA49C334ED3}" srcOrd="10" destOrd="0" presId="urn:microsoft.com/office/officeart/2005/8/layout/radial5"/>
    <dgm:cxn modelId="{0C053F63-346D-4108-8C5A-2ED9E473C89B}" type="presParOf" srcId="{0A2B1433-C5FF-4053-9D88-45D64E62C33F}" destId="{2EFD0B12-34D2-4E53-972B-BC9670D3B676}" srcOrd="11" destOrd="0" presId="urn:microsoft.com/office/officeart/2005/8/layout/radial5"/>
    <dgm:cxn modelId="{C1BF396C-49AD-4210-B2A4-60998A618DD0}" type="presParOf" srcId="{2EFD0B12-34D2-4E53-972B-BC9670D3B676}" destId="{DC4C484D-256D-4E09-A6C5-C8DCB7F86155}" srcOrd="0" destOrd="0" presId="urn:microsoft.com/office/officeart/2005/8/layout/radial5"/>
    <dgm:cxn modelId="{FE4B7285-8C6D-4B66-9F41-D809136FD46F}" type="presParOf" srcId="{0A2B1433-C5FF-4053-9D88-45D64E62C33F}" destId="{B69D26B5-ABCA-4963-BB81-1D378BD45FF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A488E-8D8B-48F3-B4F1-192C22A0B8B4}">
      <dsp:nvSpPr>
        <dsp:cNvPr id="0" name=""/>
        <dsp:cNvSpPr/>
      </dsp:nvSpPr>
      <dsp:spPr>
        <a:xfrm>
          <a:off x="2123437" y="2123437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日记</a:t>
          </a:r>
        </a:p>
      </dsp:txBody>
      <dsp:txXfrm>
        <a:off x="2345029" y="2345029"/>
        <a:ext cx="1069941" cy="1069941"/>
      </dsp:txXfrm>
    </dsp:sp>
    <dsp:sp modelId="{3B56F267-D569-44D3-BDCF-C972FA850DDF}">
      <dsp:nvSpPr>
        <dsp:cNvPr id="0" name=""/>
        <dsp:cNvSpPr/>
      </dsp:nvSpPr>
      <dsp:spPr>
        <a:xfrm rot="16200000">
          <a:off x="2719143" y="1571809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767400" y="1722958"/>
        <a:ext cx="225198" cy="308678"/>
      </dsp:txXfrm>
    </dsp:sp>
    <dsp:sp modelId="{CFCA9BC9-05DC-4155-AAEB-062BFEC89080}">
      <dsp:nvSpPr>
        <dsp:cNvPr id="0" name=""/>
        <dsp:cNvSpPr/>
      </dsp:nvSpPr>
      <dsp:spPr>
        <a:xfrm>
          <a:off x="2123437" y="3307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编写</a:t>
          </a:r>
        </a:p>
      </dsp:txBody>
      <dsp:txXfrm>
        <a:off x="2345029" y="224899"/>
        <a:ext cx="1069941" cy="1069941"/>
      </dsp:txXfrm>
    </dsp:sp>
    <dsp:sp modelId="{6C0B8B43-CB92-4C7A-B6E5-CAB83B0F6E13}">
      <dsp:nvSpPr>
        <dsp:cNvPr id="0" name=""/>
        <dsp:cNvSpPr/>
      </dsp:nvSpPr>
      <dsp:spPr>
        <a:xfrm rot="12600000">
          <a:off x="1808985" y="2097288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1899034" y="2224309"/>
        <a:ext cx="225198" cy="308678"/>
      </dsp:txXfrm>
    </dsp:sp>
    <dsp:sp modelId="{2B0BCA39-D5C1-47C8-81D3-647F910ABD38}">
      <dsp:nvSpPr>
        <dsp:cNvPr id="0" name=""/>
        <dsp:cNvSpPr/>
      </dsp:nvSpPr>
      <dsp:spPr>
        <a:xfrm>
          <a:off x="287351" y="1063372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背景音乐</a:t>
          </a:r>
        </a:p>
      </dsp:txBody>
      <dsp:txXfrm>
        <a:off x="508943" y="1284964"/>
        <a:ext cx="1069941" cy="1069941"/>
      </dsp:txXfrm>
    </dsp:sp>
    <dsp:sp modelId="{BE409749-D6AD-4EEB-BCA8-3C703B8B31E6}">
      <dsp:nvSpPr>
        <dsp:cNvPr id="0" name=""/>
        <dsp:cNvSpPr/>
      </dsp:nvSpPr>
      <dsp:spPr>
        <a:xfrm rot="9000000">
          <a:off x="1808985" y="3148248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10800000">
        <a:off x="1899034" y="3227012"/>
        <a:ext cx="225198" cy="308678"/>
      </dsp:txXfrm>
    </dsp:sp>
    <dsp:sp modelId="{D089B5E6-FF6B-4BC1-85CD-1035C4E6F0AF}">
      <dsp:nvSpPr>
        <dsp:cNvPr id="0" name=""/>
        <dsp:cNvSpPr/>
      </dsp:nvSpPr>
      <dsp:spPr>
        <a:xfrm>
          <a:off x="287351" y="3183502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设置</a:t>
          </a:r>
        </a:p>
      </dsp:txBody>
      <dsp:txXfrm>
        <a:off x="508943" y="3405094"/>
        <a:ext cx="1069941" cy="1069941"/>
      </dsp:txXfrm>
    </dsp:sp>
    <dsp:sp modelId="{0F0EB44A-80BF-4C3A-8F07-CD10BCED3237}">
      <dsp:nvSpPr>
        <dsp:cNvPr id="0" name=""/>
        <dsp:cNvSpPr/>
      </dsp:nvSpPr>
      <dsp:spPr>
        <a:xfrm rot="5400000">
          <a:off x="2719143" y="3673728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2767400" y="3728363"/>
        <a:ext cx="225198" cy="308678"/>
      </dsp:txXfrm>
    </dsp:sp>
    <dsp:sp modelId="{C5194004-6C98-4CE1-9265-B57B3EBF92E3}">
      <dsp:nvSpPr>
        <dsp:cNvPr id="0" name=""/>
        <dsp:cNvSpPr/>
      </dsp:nvSpPr>
      <dsp:spPr>
        <a:xfrm>
          <a:off x="2123437" y="4243567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朋友</a:t>
          </a:r>
        </a:p>
      </dsp:txBody>
      <dsp:txXfrm>
        <a:off x="2345029" y="4465159"/>
        <a:ext cx="1069941" cy="1069941"/>
      </dsp:txXfrm>
    </dsp:sp>
    <dsp:sp modelId="{7977F56F-7DCD-4858-B9F1-010B24B4EFBC}">
      <dsp:nvSpPr>
        <dsp:cNvPr id="0" name=""/>
        <dsp:cNvSpPr/>
      </dsp:nvSpPr>
      <dsp:spPr>
        <a:xfrm rot="1800000">
          <a:off x="3629301" y="3148248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3635766" y="3227012"/>
        <a:ext cx="225198" cy="308678"/>
      </dsp:txXfrm>
    </dsp:sp>
    <dsp:sp modelId="{6CC6D7AE-02BC-423E-AC0E-3CA49C334ED3}">
      <dsp:nvSpPr>
        <dsp:cNvPr id="0" name=""/>
        <dsp:cNvSpPr/>
      </dsp:nvSpPr>
      <dsp:spPr>
        <a:xfrm>
          <a:off x="3959523" y="3183502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删除</a:t>
          </a:r>
        </a:p>
      </dsp:txBody>
      <dsp:txXfrm>
        <a:off x="4181115" y="3405094"/>
        <a:ext cx="1069941" cy="1069941"/>
      </dsp:txXfrm>
    </dsp:sp>
    <dsp:sp modelId="{2EFD0B12-34D2-4E53-972B-BC9670D3B676}">
      <dsp:nvSpPr>
        <dsp:cNvPr id="0" name=""/>
        <dsp:cNvSpPr/>
      </dsp:nvSpPr>
      <dsp:spPr>
        <a:xfrm rot="19800000">
          <a:off x="3629301" y="2097288"/>
          <a:ext cx="321712" cy="514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200" kern="1200"/>
        </a:p>
      </dsp:txBody>
      <dsp:txXfrm>
        <a:off x="3635766" y="2224309"/>
        <a:ext cx="225198" cy="308678"/>
      </dsp:txXfrm>
    </dsp:sp>
    <dsp:sp modelId="{B69D26B5-ABCA-4963-BB81-1D378BD45FFE}">
      <dsp:nvSpPr>
        <dsp:cNvPr id="0" name=""/>
        <dsp:cNvSpPr/>
      </dsp:nvSpPr>
      <dsp:spPr>
        <a:xfrm>
          <a:off x="3959523" y="1063372"/>
          <a:ext cx="1513125" cy="1513125"/>
        </a:xfrm>
        <a:prstGeom prst="ellipse">
          <a:avLst/>
        </a:prstGeom>
        <a:solidFill>
          <a:schemeClr val="bg1"/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</a:rPr>
            <a:t>修改</a:t>
          </a:r>
        </a:p>
      </dsp:txBody>
      <dsp:txXfrm>
        <a:off x="4181115" y="1284964"/>
        <a:ext cx="1069941" cy="106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8C178-65D3-4A89-9236-48B3901F10CA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25FE4-E89C-4038-8562-1275574AB1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7871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1761D-A2D9-467D-BBE0-CC18A181D339}" type="datetimeFigureOut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BF8FC-6D6A-4885-A1FF-396E2BD67A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9831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“每天”为产品名称，是一款日记编写软件。</a:t>
            </a:r>
          </a:p>
        </p:txBody>
      </p:sp>
    </p:spTree>
    <p:extLst>
      <p:ext uri="{BB962C8B-B14F-4D97-AF65-F5344CB8AC3E}">
        <p14:creationId xmlns:p14="http://schemas.microsoft.com/office/powerpoint/2010/main" val="201258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820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387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注册界面</a:t>
            </a:r>
          </a:p>
        </p:txBody>
      </p:sp>
    </p:spTree>
    <p:extLst>
      <p:ext uri="{BB962C8B-B14F-4D97-AF65-F5344CB8AC3E}">
        <p14:creationId xmlns:p14="http://schemas.microsoft.com/office/powerpoint/2010/main" val="169323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登录界面</a:t>
            </a:r>
          </a:p>
        </p:txBody>
      </p:sp>
    </p:spTree>
    <p:extLst>
      <p:ext uri="{BB962C8B-B14F-4D97-AF65-F5344CB8AC3E}">
        <p14:creationId xmlns:p14="http://schemas.microsoft.com/office/powerpoint/2010/main" val="103454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13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09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596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84516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009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503883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6951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95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802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3416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1471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3712555" cy="332399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>
              <a:defRPr sz="2400" b="1" i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37FD-8273-4EFB-B545-5C5EEA5BBB54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60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17216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403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5585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0988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23162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0680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09664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0269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8B7D057-C59D-47E8-80FD-9F41CEC317AF}" type="datetime1">
              <a:rPr lang="zh-CN" altLang="en-US" smtClean="0"/>
              <a:t>2020/12/30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9FC71-9EF0-4158-9F76-A5A12D1D84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802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hdr="0" ftr="0" dt="0"/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63481" y="2614590"/>
            <a:ext cx="6891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/>
              <a:t>“每天”</a:t>
            </a:r>
            <a:r>
              <a:rPr lang="en-US" altLang="zh-CN" sz="4400" b="1" dirty="0"/>
              <a:t>APP</a:t>
            </a:r>
            <a:r>
              <a:rPr lang="zh-CN" altLang="en-US" sz="4400" b="1" dirty="0"/>
              <a:t>第三阶段报告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92753" y="5139152"/>
            <a:ext cx="4394153" cy="503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/>
              <a:t>彭嘉豪  林志景  黄立天 林惠嘉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7B944D0-C9EB-4432-BC9D-22F9235CD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49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06B3E9-1232-4789-9596-90270177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E7536F-4263-4FE0-9D41-82941994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2" b="5238"/>
          <a:stretch/>
        </p:blipFill>
        <p:spPr>
          <a:xfrm>
            <a:off x="670726" y="327481"/>
            <a:ext cx="3165231" cy="62030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F133A4-DDFB-447C-963F-67F7C541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64" b="5886"/>
          <a:stretch/>
        </p:blipFill>
        <p:spPr>
          <a:xfrm>
            <a:off x="4305664" y="327482"/>
            <a:ext cx="3165231" cy="62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28A8AE8-8888-4943-A201-68767E43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89" y="289288"/>
            <a:ext cx="3523793" cy="62794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E502F5-BE0C-43A1-B1CC-07A73150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15" y="289288"/>
            <a:ext cx="3542083" cy="6279424"/>
          </a:xfrm>
          <a:prstGeom prst="rect">
            <a:avLst/>
          </a:prstGeom>
        </p:spPr>
      </p:pic>
      <p:sp>
        <p:nvSpPr>
          <p:cNvPr id="7" name="灯片编号占位符 2">
            <a:extLst>
              <a:ext uri="{FF2B5EF4-FFF2-40B4-BE49-F238E27FC236}">
                <a16:creationId xmlns:a16="http://schemas.microsoft.com/office/drawing/2014/main" id="{F59D9373-15D3-4BE0-A2E4-7FA79BF4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79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32986" y="156868"/>
            <a:ext cx="1237518" cy="369332"/>
          </a:xfrm>
        </p:spPr>
        <p:txBody>
          <a:bodyPr/>
          <a:lstStyle/>
          <a:p>
            <a:r>
              <a:rPr lang="zh-CN" altLang="en-US" dirty="0"/>
              <a:t>修改密码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1EBAD7-6BB8-4510-A045-2900B471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3" y="590769"/>
            <a:ext cx="3542083" cy="6267231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D29CF5C4-5EE5-4797-AC3F-A613C689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158242-F0CD-466E-A35B-BBC00036C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2" b="4302"/>
          <a:stretch/>
        </p:blipFill>
        <p:spPr>
          <a:xfrm>
            <a:off x="3989163" y="341534"/>
            <a:ext cx="3165231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2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000" y="341534"/>
            <a:ext cx="1237518" cy="369332"/>
          </a:xfrm>
        </p:spPr>
        <p:txBody>
          <a:bodyPr/>
          <a:lstStyle/>
          <a:p>
            <a:r>
              <a:rPr lang="zh-CN" altLang="en-US" dirty="0"/>
              <a:t>朋友界面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2B1C79-E5A9-4498-899B-44F4C26D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07" y="289288"/>
            <a:ext cx="3535986" cy="6279424"/>
          </a:xfrm>
          <a:prstGeom prst="rect">
            <a:avLst/>
          </a:prstGeom>
        </p:spPr>
      </p:pic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6E672C9B-4B1B-4EBA-A3EB-EA06791F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63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427DDB-457D-40AC-B00E-E9CF19E2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3D98CC7-C3C0-4DA2-9C4A-7CCA551E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72" y="111070"/>
            <a:ext cx="1237518" cy="369332"/>
          </a:xfrm>
        </p:spPr>
        <p:txBody>
          <a:bodyPr/>
          <a:lstStyle/>
          <a:p>
            <a:r>
              <a:rPr lang="zh-CN" altLang="en-US" dirty="0"/>
              <a:t>背景音乐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52E740-8870-4816-9626-12D2C496B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58"/>
          <a:stretch/>
        </p:blipFill>
        <p:spPr>
          <a:xfrm>
            <a:off x="2009670" y="348343"/>
            <a:ext cx="3165231" cy="6161314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0CAF71C5-330A-4378-8CBF-AA5D4B0D5D5A}"/>
              </a:ext>
            </a:extLst>
          </p:cNvPr>
          <p:cNvSpPr txBox="1">
            <a:spLocks/>
          </p:cNvSpPr>
          <p:nvPr/>
        </p:nvSpPr>
        <p:spPr>
          <a:xfrm>
            <a:off x="6206191" y="3059668"/>
            <a:ext cx="1856277" cy="369332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需要获取权限</a:t>
            </a:r>
          </a:p>
        </p:txBody>
      </p:sp>
    </p:spTree>
    <p:extLst>
      <p:ext uri="{BB962C8B-B14F-4D97-AF65-F5344CB8AC3E}">
        <p14:creationId xmlns:p14="http://schemas.microsoft.com/office/powerpoint/2010/main" val="186515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CBBFC9-8282-4C18-ACF8-41C16EF1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A7BF418-C1F3-4903-BBE3-96CF577C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72" y="111070"/>
            <a:ext cx="1237518" cy="369332"/>
          </a:xfrm>
        </p:spPr>
        <p:txBody>
          <a:bodyPr/>
          <a:lstStyle/>
          <a:p>
            <a:r>
              <a:rPr lang="zh-CN" altLang="en-US" dirty="0"/>
              <a:t>背景音乐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3C13AB-A9F0-4E46-99D8-07E33E6A4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6"/>
          <a:stretch/>
        </p:blipFill>
        <p:spPr>
          <a:xfrm>
            <a:off x="134861" y="598714"/>
            <a:ext cx="3609825" cy="60524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81BD58-BF07-4496-869E-046085DA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39" y="598714"/>
            <a:ext cx="3865792" cy="616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84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3E9D1B88-10B4-4183-89A2-4746DE1E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F9456E1-C656-46C1-BCD8-068D3142B73C}"/>
              </a:ext>
            </a:extLst>
          </p:cNvPr>
          <p:cNvSpPr txBox="1"/>
          <p:nvPr/>
        </p:nvSpPr>
        <p:spPr>
          <a:xfrm>
            <a:off x="370114" y="44874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关键技术和技术难点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840B2AF-E23E-4513-85AA-6F000889FBA3}"/>
              </a:ext>
            </a:extLst>
          </p:cNvPr>
          <p:cNvSpPr txBox="1"/>
          <p:nvPr/>
        </p:nvSpPr>
        <p:spPr>
          <a:xfrm>
            <a:off x="370114" y="1037663"/>
            <a:ext cx="72548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理解各个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activity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的生命周期，要妥善运用</a:t>
            </a:r>
            <a:r>
              <a:rPr lang="en-US" altLang="zh-CN" sz="2400" kern="100" dirty="0" err="1">
                <a:effectLst/>
                <a:latin typeface="+mn-ea"/>
                <a:cs typeface="Times New Roman" panose="02020603050405020304" pitchFamily="18" charset="0"/>
              </a:rPr>
              <a:t>onCreate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 err="1">
                <a:effectLst/>
                <a:latin typeface="+mn-ea"/>
                <a:cs typeface="Times New Roman" panose="02020603050405020304" pitchFamily="18" charset="0"/>
              </a:rPr>
              <a:t>onStart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等方法，理解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intent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finish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跳转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activity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有什么不同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要实现可以注册多个用户并且每个用户拥有独立的日记列功能 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3.UI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设计难度很大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让用户登录时这个用户名在全部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activity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共用，关键技术为使用</a:t>
            </a:r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companion object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5.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联网设计（原来设计的特点因为不能联网就没了）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6.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要实现每次返回到主页都要刷新日记显示列表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7.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网上</a:t>
            </a:r>
            <a:r>
              <a:rPr lang="en-US" altLang="zh-CN" sz="2400" kern="100" dirty="0" err="1">
                <a:effectLst/>
                <a:latin typeface="+mn-ea"/>
                <a:cs typeface="Times New Roman" panose="02020603050405020304" pitchFamily="18" charset="0"/>
              </a:rPr>
              <a:t>kotlin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资料太少</a:t>
            </a:r>
          </a:p>
          <a:p>
            <a:pPr algn="just"/>
            <a:r>
              <a:rPr lang="en-US" altLang="zh-CN" sz="2400" kern="100" dirty="0">
                <a:effectLst/>
                <a:latin typeface="+mn-ea"/>
                <a:cs typeface="Times New Roman" panose="02020603050405020304" pitchFamily="18" charset="0"/>
              </a:rPr>
              <a:t>8.</a:t>
            </a:r>
            <a:r>
              <a:rPr lang="zh-CN" altLang="zh-CN" sz="2400" kern="100" dirty="0">
                <a:effectLst/>
                <a:latin typeface="+mn-ea"/>
                <a:cs typeface="Times New Roman" panose="02020603050405020304" pitchFamily="18" charset="0"/>
              </a:rPr>
              <a:t>对应的日历显示（哪天写了日记日历会有标记）和音乐播</a:t>
            </a:r>
            <a:r>
              <a:rPr lang="zh-CN" altLang="en-US" sz="2400" kern="100" dirty="0">
                <a:effectLst/>
                <a:latin typeface="+mn-ea"/>
                <a:cs typeface="Times New Roman" panose="02020603050405020304" pitchFamily="18" charset="0"/>
              </a:rPr>
              <a:t>放功能</a:t>
            </a:r>
            <a:endParaRPr lang="zh-CN" altLang="zh-CN" sz="24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181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2737F9-4956-4A61-BD92-19F073E9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8C3951-6E50-40D4-A51F-EFE9360A88E0}"/>
              </a:ext>
            </a:extLst>
          </p:cNvPr>
          <p:cNvSpPr txBox="1"/>
          <p:nvPr/>
        </p:nvSpPr>
        <p:spPr>
          <a:xfrm>
            <a:off x="217714" y="21791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用户体验总结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E08DBF-90D9-45B3-9FE5-A0D40C88191C}"/>
              </a:ext>
            </a:extLst>
          </p:cNvPr>
          <p:cNvSpPr txBox="1"/>
          <p:nvPr/>
        </p:nvSpPr>
        <p:spPr>
          <a:xfrm>
            <a:off x="217714" y="780394"/>
            <a:ext cx="65423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2800" b="1" kern="100" dirty="0">
                <a:effectLst/>
                <a:latin typeface="+mn-ea"/>
                <a:cs typeface="Times New Roman" panose="02020603050405020304" pitchFamily="18" charset="0"/>
              </a:rPr>
              <a:t>优点总结：</a:t>
            </a:r>
            <a:endParaRPr lang="zh-CN" altLang="zh-CN" sz="2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界面简洁干净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功能实现稳定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使用体验较好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免费</a:t>
            </a:r>
          </a:p>
          <a:p>
            <a:pPr algn="just"/>
            <a:r>
              <a:rPr lang="zh-CN" altLang="zh-CN" sz="2800" b="1" kern="100" dirty="0">
                <a:effectLst/>
                <a:latin typeface="+mn-ea"/>
                <a:cs typeface="Times New Roman" panose="02020603050405020304" pitchFamily="18" charset="0"/>
              </a:rPr>
              <a:t>缺点总结：</a:t>
            </a:r>
            <a:endParaRPr lang="zh-CN" altLang="zh-CN" sz="2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1.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界面美观度还可以加强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2.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功能还有增加和提高空间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3.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作为日记类</a:t>
            </a:r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app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存在受众较小的先天缺陷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4.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背景音乐播放有小毛病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5.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只能注册一个用户</a:t>
            </a:r>
          </a:p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6. 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每个用户都共享一个日记数据表</a:t>
            </a:r>
          </a:p>
        </p:txBody>
      </p:sp>
    </p:spTree>
    <p:extLst>
      <p:ext uri="{BB962C8B-B14F-4D97-AF65-F5344CB8AC3E}">
        <p14:creationId xmlns:p14="http://schemas.microsoft.com/office/powerpoint/2010/main" val="262027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2">
            <a:extLst>
              <a:ext uri="{FF2B5EF4-FFF2-40B4-BE49-F238E27FC236}">
                <a16:creationId xmlns:a16="http://schemas.microsoft.com/office/drawing/2014/main" id="{DF4185CD-7C8A-43D4-AD0F-F5B5AF72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176613-E0A8-4C5A-B414-FC0DFF002CAC}"/>
              </a:ext>
            </a:extLst>
          </p:cNvPr>
          <p:cNvSpPr txBox="1"/>
          <p:nvPr/>
        </p:nvSpPr>
        <p:spPr>
          <a:xfrm>
            <a:off x="370114" y="511629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已完成的改进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7119F6-3898-4AD3-8125-6B2787B45513}"/>
              </a:ext>
            </a:extLst>
          </p:cNvPr>
          <p:cNvSpPr txBox="1"/>
          <p:nvPr/>
        </p:nvSpPr>
        <p:spPr>
          <a:xfrm>
            <a:off x="555170" y="1578429"/>
            <a:ext cx="69124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通过用户体验得到的缺点总结，我们对其中一些缺点反馈进行了反思和改进。我们</a:t>
            </a:r>
            <a:r>
              <a:rPr lang="zh-CN" altLang="en-US" sz="2800" kern="100" dirty="0">
                <a:effectLst/>
                <a:latin typeface="+mn-ea"/>
                <a:cs typeface="Times New Roman" panose="02020603050405020304" pitchFamily="18" charset="0"/>
              </a:rPr>
              <a:t>改进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了背景音乐播放的代码编写，并且经过使用</a:t>
            </a:r>
            <a:r>
              <a:rPr lang="en-US" altLang="zh-CN" sz="2800" kern="100" dirty="0">
                <a:effectLst/>
                <a:latin typeface="+mn-ea"/>
                <a:cs typeface="Times New Roman" panose="02020603050405020304" pitchFamily="18" charset="0"/>
              </a:rPr>
              <a:t>companion object</a:t>
            </a:r>
            <a:r>
              <a:rPr lang="zh-CN" altLang="zh-CN" sz="2800" kern="100" dirty="0">
                <a:effectLst/>
                <a:latin typeface="+mn-ea"/>
                <a:cs typeface="Times New Roman" panose="02020603050405020304" pitchFamily="18" charset="0"/>
              </a:rPr>
              <a:t>可以注册多用户，成功提高了使用体验。同时为了解决每个用户都只能共享一个日记数据表的问题，我们在日记表添加属性“用户名”，用户每次编写、编辑日记的时候会把用户名登记到表中，更方便读日记。</a:t>
            </a:r>
          </a:p>
        </p:txBody>
      </p:sp>
    </p:spTree>
    <p:extLst>
      <p:ext uri="{BB962C8B-B14F-4D97-AF65-F5344CB8AC3E}">
        <p14:creationId xmlns:p14="http://schemas.microsoft.com/office/powerpoint/2010/main" val="243119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8F611-2946-4288-B31B-74120A27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41534"/>
            <a:ext cx="1546898" cy="369332"/>
          </a:xfrm>
        </p:spPr>
        <p:txBody>
          <a:bodyPr/>
          <a:lstStyle/>
          <a:p>
            <a:r>
              <a:rPr lang="zh-CN" altLang="en-US" dirty="0"/>
              <a:t>兼容性测试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0F04823-3A35-493E-88A1-402F4C36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5F406F-248A-4711-A8D1-F8E0511AF013}"/>
              </a:ext>
            </a:extLst>
          </p:cNvPr>
          <p:cNvSpPr txBox="1"/>
          <p:nvPr/>
        </p:nvSpPr>
        <p:spPr>
          <a:xfrm>
            <a:off x="459922" y="1063423"/>
            <a:ext cx="4991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平台：腾讯</a:t>
            </a:r>
            <a:r>
              <a:rPr lang="en-US" altLang="zh-CN" sz="20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WeTest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平台</a:t>
            </a:r>
          </a:p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机型：随机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台</a:t>
            </a:r>
          </a:p>
          <a:p>
            <a:r>
              <a:rPr lang="zh-CN" altLang="zh-CN" sz="20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测试结果：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A06D02-C574-4A52-8E28-0DA73B53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173509"/>
            <a:ext cx="7389002" cy="21782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6D92F2-CF87-47A3-887F-76D6B0E166B3}"/>
              </a:ext>
            </a:extLst>
          </p:cNvPr>
          <p:cNvSpPr txBox="1"/>
          <p:nvPr/>
        </p:nvSpPr>
        <p:spPr>
          <a:xfrm>
            <a:off x="518187" y="4815525"/>
            <a:ext cx="8070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可以看到我们开发的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兼容性不是很理想，随机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台设备通过率较低。</a:t>
            </a:r>
          </a:p>
        </p:txBody>
      </p:sp>
    </p:spTree>
    <p:extLst>
      <p:ext uri="{BB962C8B-B14F-4D97-AF65-F5344CB8AC3E}">
        <p14:creationId xmlns:p14="http://schemas.microsoft.com/office/powerpoint/2010/main" val="113118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000" y="360000"/>
            <a:ext cx="823944" cy="443198"/>
          </a:xfrm>
        </p:spPr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40000" y="1263166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项目名称：每天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0000" y="197938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项目简介：日记软件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1972" y="2690539"/>
            <a:ext cx="1672253" cy="2801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编写日记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删改日记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朋友日记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个人设置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附加：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背景音乐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0843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18FAC8-EE4B-4223-962C-E9A2F6BB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FEBDE-CB22-44AE-80CF-ED3D0C248E3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" y="156726"/>
            <a:ext cx="6912428" cy="906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06B1DD-906A-4341-90D1-12E2A507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8" y="1262742"/>
            <a:ext cx="8647985" cy="37991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A69647-5525-4EB6-A706-6061E2994E2B}"/>
              </a:ext>
            </a:extLst>
          </p:cNvPr>
          <p:cNvSpPr txBox="1"/>
          <p:nvPr/>
        </p:nvSpPr>
        <p:spPr>
          <a:xfrm>
            <a:off x="206827" y="5419888"/>
            <a:ext cx="87303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查看</a:t>
            </a:r>
            <a:r>
              <a:rPr lang="zh-CN" altLang="en-US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标准兼容测试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报告得出我们的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对于低版本操作系统（具体是操作系统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8.1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及以下）的手机无法兼容，而在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及以上操作系统的手机可以正常运行，即我们开发的</a:t>
            </a:r>
            <a:r>
              <a:rPr lang="en-US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20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对于操作系统的版本要求较高，总体兼容性较低。</a:t>
            </a:r>
          </a:p>
        </p:txBody>
      </p:sp>
    </p:spTree>
    <p:extLst>
      <p:ext uri="{BB962C8B-B14F-4D97-AF65-F5344CB8AC3E}">
        <p14:creationId xmlns:p14="http://schemas.microsoft.com/office/powerpoint/2010/main" val="231961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E40F8F-C7C0-4A7D-8B2D-C4E91F03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6A4D516-23E8-4066-A44E-69B11954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00" y="264901"/>
            <a:ext cx="1237518" cy="369332"/>
          </a:xfrm>
        </p:spPr>
        <p:txBody>
          <a:bodyPr/>
          <a:lstStyle/>
          <a:p>
            <a:r>
              <a:rPr lang="zh-CN" altLang="en-US" dirty="0"/>
              <a:t>分工情况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76E878-7995-497B-A739-1CAC33FA448F}"/>
              </a:ext>
            </a:extLst>
          </p:cNvPr>
          <p:cNvSpPr txBox="1"/>
          <p:nvPr/>
        </p:nvSpPr>
        <p:spPr>
          <a:xfrm>
            <a:off x="235200" y="1905506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彭嘉豪：编写产品设计方案、代码部分负责前端开发；后端开发部分实现如编写日记、播放音乐功能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林志景：编写产品设计方案，</a:t>
            </a:r>
            <a:r>
              <a:rPr lang="en-US" altLang="zh-CN" sz="2400" dirty="0">
                <a:latin typeface="+mj-ea"/>
                <a:ea typeface="+mj-ea"/>
              </a:rPr>
              <a:t>UI</a:t>
            </a:r>
            <a:r>
              <a:rPr lang="zh-CN" altLang="en-US" sz="2400" dirty="0">
                <a:latin typeface="+mj-ea"/>
                <a:ea typeface="+mj-ea"/>
              </a:rPr>
              <a:t>设计，后端开发部分实现如注册登录、使用日记本、个人昵称资料功能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黄立天：编写产品设计方案、后端开发部分实现如头像更换功能、汇报展示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林惠嘉：编写产品设计方案、编写汇报</a:t>
            </a:r>
            <a:r>
              <a:rPr lang="en-US" altLang="zh-CN" sz="2400" dirty="0">
                <a:latin typeface="+mj-ea"/>
                <a:ea typeface="+mj-ea"/>
              </a:rPr>
              <a:t>PPT</a:t>
            </a:r>
            <a:r>
              <a:rPr lang="zh-CN" altLang="en-US" sz="2400" dirty="0">
                <a:latin typeface="+mj-ea"/>
                <a:ea typeface="+mj-ea"/>
              </a:rPr>
              <a:t>和系统开发说明文件、进行用户体验和兼容性测试、汇报展示</a:t>
            </a:r>
            <a:endParaRPr lang="en-US" altLang="zh-CN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2947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09526" y="2772282"/>
            <a:ext cx="3324949" cy="979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/>
              <a:t>THANK YOU</a:t>
            </a:r>
            <a:endParaRPr lang="zh-CN" altLang="en-US" sz="4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63A560-27F6-4D10-9BDF-2B9EE329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6431" y="295736"/>
            <a:ext cx="628813" cy="767687"/>
          </a:xfrm>
        </p:spPr>
        <p:txBody>
          <a:bodyPr/>
          <a:lstStyle/>
          <a:p>
            <a:fld id="{8589FC71-9EF0-4158-9F76-A5A12D1D84DE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844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387699"/>
            <a:ext cx="1237518" cy="332399"/>
          </a:xfrm>
        </p:spPr>
        <p:txBody>
          <a:bodyPr/>
          <a:lstStyle/>
          <a:p>
            <a:r>
              <a:rPr lang="zh-CN" altLang="en-US" dirty="0"/>
              <a:t>产品功能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3</a:t>
            </a:fld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120652834"/>
              </p:ext>
            </p:extLst>
          </p:nvPr>
        </p:nvGraphicFramePr>
        <p:xfrm>
          <a:off x="1692000" y="549000"/>
          <a:ext cx="5760000" cy="576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79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BA488E-8D8B-48F3-B4F1-192C22A0B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>
                                            <p:graphicEl>
                                              <a:dgm id="{FEBA488E-8D8B-48F3-B4F1-192C22A0B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>
                                            <p:graphicEl>
                                              <a:dgm id="{FEBA488E-8D8B-48F3-B4F1-192C22A0B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>
                                            <p:graphicEl>
                                              <a:dgm id="{FEBA488E-8D8B-48F3-B4F1-192C22A0B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56F267-D569-44D3-BDCF-C972FA850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graphicEl>
                                              <a:dgm id="{3B56F267-D569-44D3-BDCF-C972FA850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graphicEl>
                                              <a:dgm id="{3B56F267-D569-44D3-BDCF-C972FA850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graphicEl>
                                              <a:dgm id="{3B56F267-D569-44D3-BDCF-C972FA850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A9BC9-05DC-4155-AAEB-062BFEC89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>
                                            <p:graphicEl>
                                              <a:dgm id="{CFCA9BC9-05DC-4155-AAEB-062BFEC89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>
                                            <p:graphicEl>
                                              <a:dgm id="{CFCA9BC9-05DC-4155-AAEB-062BFEC89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>
                                            <p:graphicEl>
                                              <a:dgm id="{CFCA9BC9-05DC-4155-AAEB-062BFEC89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0B8B43-CB92-4C7A-B6E5-CAB83B0F6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>
                                            <p:graphicEl>
                                              <a:dgm id="{6C0B8B43-CB92-4C7A-B6E5-CAB83B0F6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>
                                            <p:graphicEl>
                                              <a:dgm id="{6C0B8B43-CB92-4C7A-B6E5-CAB83B0F6E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>
                                            <p:graphicEl>
                                              <a:dgm id="{6C0B8B43-CB92-4C7A-B6E5-CAB83B0F6E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0BCA39-D5C1-47C8-81D3-647F910AB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>
                                            <p:graphicEl>
                                              <a:dgm id="{2B0BCA39-D5C1-47C8-81D3-647F910AB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>
                                            <p:graphicEl>
                                              <a:dgm id="{2B0BCA39-D5C1-47C8-81D3-647F910AB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">
                                            <p:graphicEl>
                                              <a:dgm id="{2B0BCA39-D5C1-47C8-81D3-647F910ABD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409749-D6AD-4EEB-BCA8-3C703B8B3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>
                                            <p:graphicEl>
                                              <a:dgm id="{BE409749-D6AD-4EEB-BCA8-3C703B8B3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>
                                            <p:graphicEl>
                                              <a:dgm id="{BE409749-D6AD-4EEB-BCA8-3C703B8B3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">
                                            <p:graphicEl>
                                              <a:dgm id="{BE409749-D6AD-4EEB-BCA8-3C703B8B31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89B5E6-FF6B-4BC1-85CD-1035C4E6F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>
                                            <p:graphicEl>
                                              <a:dgm id="{D089B5E6-FF6B-4BC1-85CD-1035C4E6F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>
                                            <p:graphicEl>
                                              <a:dgm id="{D089B5E6-FF6B-4BC1-85CD-1035C4E6F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>
                                            <p:graphicEl>
                                              <a:dgm id="{D089B5E6-FF6B-4BC1-85CD-1035C4E6F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0EB44A-80BF-4C3A-8F07-CD10BCED3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">
                                            <p:graphicEl>
                                              <a:dgm id="{0F0EB44A-80BF-4C3A-8F07-CD10BCED3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">
                                            <p:graphicEl>
                                              <a:dgm id="{0F0EB44A-80BF-4C3A-8F07-CD10BCED3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">
                                            <p:graphicEl>
                                              <a:dgm id="{0F0EB44A-80BF-4C3A-8F07-CD10BCED3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194004-6C98-4CE1-9265-B57B3EBF9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">
                                            <p:graphicEl>
                                              <a:dgm id="{C5194004-6C98-4CE1-9265-B57B3EBF9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">
                                            <p:graphicEl>
                                              <a:dgm id="{C5194004-6C98-4CE1-9265-B57B3EBF92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4">
                                            <p:graphicEl>
                                              <a:dgm id="{C5194004-6C98-4CE1-9265-B57B3EBF92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77F56F-7DCD-4858-B9F1-010B24B4E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>
                                            <p:graphicEl>
                                              <a:dgm id="{7977F56F-7DCD-4858-B9F1-010B24B4E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>
                                            <p:graphicEl>
                                              <a:dgm id="{7977F56F-7DCD-4858-B9F1-010B24B4EF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>
                                            <p:graphicEl>
                                              <a:dgm id="{7977F56F-7DCD-4858-B9F1-010B24B4EF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C6D7AE-02BC-423E-AC0E-3CA49C334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">
                                            <p:graphicEl>
                                              <a:dgm id="{6CC6D7AE-02BC-423E-AC0E-3CA49C334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">
                                            <p:graphicEl>
                                              <a:dgm id="{6CC6D7AE-02BC-423E-AC0E-3CA49C334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">
                                            <p:graphicEl>
                                              <a:dgm id="{6CC6D7AE-02BC-423E-AC0E-3CA49C334E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FD0B12-34D2-4E53-972B-BC9670D3B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">
                                            <p:graphicEl>
                                              <a:dgm id="{2EFD0B12-34D2-4E53-972B-BC9670D3B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">
                                            <p:graphicEl>
                                              <a:dgm id="{2EFD0B12-34D2-4E53-972B-BC9670D3B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">
                                            <p:graphicEl>
                                              <a:dgm id="{2EFD0B12-34D2-4E53-972B-BC9670D3B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9D26B5-ABCA-4963-BB81-1D378BD45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4">
                                            <p:graphicEl>
                                              <a:dgm id="{B69D26B5-ABCA-4963-BB81-1D378BD45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4">
                                            <p:graphicEl>
                                              <a:dgm id="{B69D26B5-ABCA-4963-BB81-1D378BD45F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">
                                            <p:graphicEl>
                                              <a:dgm id="{B69D26B5-ABCA-4963-BB81-1D378BD45F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000" y="387699"/>
            <a:ext cx="928139" cy="332399"/>
          </a:xfrm>
        </p:spPr>
        <p:txBody>
          <a:bodyPr/>
          <a:lstStyle/>
          <a:p>
            <a:r>
              <a:rPr lang="zh-CN" altLang="en-US" dirty="0"/>
              <a:t>主界面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F8B79F-1ECD-4FFC-AC15-24CD669C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07" y="298432"/>
            <a:ext cx="3535986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3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46465E-F749-42D7-BBA2-419C7451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0ABEC0-3132-4A96-B0AD-A4C89BDE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7" y="292336"/>
            <a:ext cx="3535986" cy="62733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767732-7CCC-48FE-AD09-393E6FB48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36" b="5340"/>
          <a:stretch/>
        </p:blipFill>
        <p:spPr>
          <a:xfrm>
            <a:off x="4289496" y="292336"/>
            <a:ext cx="3165231" cy="617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4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16D7DE8-AE8C-4D75-86E2-1592A4EDD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7" y="319770"/>
            <a:ext cx="3523793" cy="62672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DD0F95-CDF9-472D-B097-4265F9C6A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8" b="6491"/>
          <a:stretch/>
        </p:blipFill>
        <p:spPr>
          <a:xfrm>
            <a:off x="4166705" y="319770"/>
            <a:ext cx="3165231" cy="614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0000" y="341534"/>
            <a:ext cx="1237518" cy="369332"/>
          </a:xfrm>
        </p:spPr>
        <p:txBody>
          <a:bodyPr/>
          <a:lstStyle/>
          <a:p>
            <a:r>
              <a:rPr lang="zh-CN" altLang="en-US" dirty="0"/>
              <a:t>编写日记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EF4C89-067A-45DF-BD35-9CC39997C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48" y="341534"/>
            <a:ext cx="3505504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7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89629" y="111070"/>
            <a:ext cx="2475037" cy="369332"/>
          </a:xfrm>
        </p:spPr>
        <p:txBody>
          <a:bodyPr/>
          <a:lstStyle/>
          <a:p>
            <a:r>
              <a:rPr lang="zh-CN" altLang="en-US" dirty="0"/>
              <a:t>查看日记（删改）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F174C4-B1A0-4275-90CE-253D0BBC6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9" y="590769"/>
            <a:ext cx="3505504" cy="62672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2B9AA8-3AFB-49B2-8956-C42F5B91B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5" b="4519"/>
          <a:stretch/>
        </p:blipFill>
        <p:spPr>
          <a:xfrm>
            <a:off x="4130476" y="295384"/>
            <a:ext cx="3165231" cy="6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000" y="341534"/>
            <a:ext cx="2784417" cy="369332"/>
          </a:xfrm>
        </p:spPr>
        <p:txBody>
          <a:bodyPr/>
          <a:lstStyle/>
          <a:p>
            <a:r>
              <a:rPr lang="zh-CN" altLang="en-US" dirty="0"/>
              <a:t>个人界面（多用户）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9FC71-9EF0-4158-9F76-A5A12D1D84DE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EBED5F-4AC3-4496-8919-000C7BD52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2" b="5238"/>
          <a:stretch/>
        </p:blipFill>
        <p:spPr>
          <a:xfrm>
            <a:off x="443425" y="870466"/>
            <a:ext cx="2880992" cy="5646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A58055D-4528-469D-B13A-4555CD4F4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2" b="4980"/>
          <a:stretch/>
        </p:blipFill>
        <p:spPr>
          <a:xfrm>
            <a:off x="3962808" y="526200"/>
            <a:ext cx="3165231" cy="622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73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595</Words>
  <Application>Microsoft Office PowerPoint</Application>
  <PresentationFormat>全屏显示(4:3)</PresentationFormat>
  <Paragraphs>89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宋体</vt:lpstr>
      <vt:lpstr>Arial</vt:lpstr>
      <vt:lpstr>Century Gothic</vt:lpstr>
      <vt:lpstr>Wingdings</vt:lpstr>
      <vt:lpstr>Wingdings 3</vt:lpstr>
      <vt:lpstr>离子</vt:lpstr>
      <vt:lpstr>PowerPoint 演示文稿</vt:lpstr>
      <vt:lpstr>概述</vt:lpstr>
      <vt:lpstr>产品功能</vt:lpstr>
      <vt:lpstr>主界面</vt:lpstr>
      <vt:lpstr>PowerPoint 演示文稿</vt:lpstr>
      <vt:lpstr>PowerPoint 演示文稿</vt:lpstr>
      <vt:lpstr>编写日记</vt:lpstr>
      <vt:lpstr>查看日记（删改）</vt:lpstr>
      <vt:lpstr>个人界面（多用户）</vt:lpstr>
      <vt:lpstr>PowerPoint 演示文稿</vt:lpstr>
      <vt:lpstr>PowerPoint 演示文稿</vt:lpstr>
      <vt:lpstr>修改密码</vt:lpstr>
      <vt:lpstr>朋友界面</vt:lpstr>
      <vt:lpstr>背景音乐</vt:lpstr>
      <vt:lpstr>背景音乐</vt:lpstr>
      <vt:lpstr>PowerPoint 演示文稿</vt:lpstr>
      <vt:lpstr>PowerPoint 演示文稿</vt:lpstr>
      <vt:lpstr>PowerPoint 演示文稿</vt:lpstr>
      <vt:lpstr>兼容性测试</vt:lpstr>
      <vt:lpstr>PowerPoint 演示文稿</vt:lpstr>
      <vt:lpstr>分工情况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2019-12-24T03:15:12Z</dcterms:created>
  <dcterms:modified xsi:type="dcterms:W3CDTF">2020-12-30T01:23:18Z</dcterms:modified>
</cp:coreProperties>
</file>